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81E1-F970-4DE4-9A04-D5A72BE36AC0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3F685-F030-4CAE-ACB3-F2AC93691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8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3F685-F030-4CAE-ACB3-F2AC936916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5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992888" cy="2016224"/>
          </a:xfrm>
        </p:spPr>
        <p:txBody>
          <a:bodyPr>
            <a:normAutofit fontScale="90000"/>
          </a:bodyPr>
          <a:lstStyle/>
          <a:p>
            <a:pPr marL="182880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140968"/>
            <a:ext cx="5541838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b="1" i="1" dirty="0" smtClean="0"/>
              <a:t>Шумакова Лариса Викторовна,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воспитатель высшей категории  МБДОУ «Преображенского детского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сада «Малышок».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Фото0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9" y="3140968"/>
            <a:ext cx="241453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3265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Моя педагогическая инициатива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«Делая малое, получишь многое!»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Педагогическое кредо.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Душа ребёнка – это не каменистая почва, а цветок, которому необходимо помочь раскрыться.»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ost_-_prekrasnoe_dalyoko_minusovka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6174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0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63"/>
    </mc:Choice>
    <mc:Fallback>
      <p:transition spd="slow" advTm="21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112" y="404664"/>
            <a:ext cx="7992888" cy="178621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«Игра – это искра, зажигающая </a:t>
            </a:r>
            <a:r>
              <a:rPr lang="ru-RU" b="1" i="1" dirty="0" smtClean="0"/>
              <a:t>   огонек </a:t>
            </a:r>
            <a:r>
              <a:rPr lang="ru-RU" b="1" i="1" dirty="0"/>
              <a:t>пытливости </a:t>
            </a:r>
            <a:r>
              <a:rPr lang="ru-RU" b="1" i="1" dirty="0" smtClean="0"/>
              <a:t>и любознательности</a:t>
            </a:r>
            <a:r>
              <a:rPr lang="ru-RU" b="1" i="1" dirty="0"/>
              <a:t>». 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14488" y="1844824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игре ребенок приобретает новые знания, умения, навыки. Руководя игрой, организуя жизнь детей в игре, воспитатель воздействует на все стороны развития личности ребенка: на чувства, на сознание, на волю и на поведение в целом. 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121802"/>
            <a:ext cx="78488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«Без игры нет и не может быть полноценного умственного развития». </a:t>
            </a:r>
          </a:p>
          <a:p>
            <a:endParaRPr lang="ru-RU" b="1" dirty="0"/>
          </a:p>
        </p:txBody>
      </p:sp>
      <p:pic>
        <p:nvPicPr>
          <p:cNvPr id="7" name="Picture 2" descr="H:\DCIM\100PHOTO\SAM_0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04" y="3356992"/>
            <a:ext cx="3384376" cy="29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3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74"/>
    </mc:Choice>
    <mc:Fallback>
      <p:transition spd="slow" advTm="38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172200" cy="1894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589240"/>
            <a:ext cx="6624736" cy="1080120"/>
          </a:xfrm>
        </p:spPr>
        <p:txBody>
          <a:bodyPr>
            <a:normAutofit/>
          </a:bodyPr>
          <a:lstStyle/>
          <a:p>
            <a:r>
              <a:rPr lang="ru-RU" dirty="0"/>
              <a:t>чем раньше воспитатели вместе с родителями начнут развивать своих детей, тем ощутимее будут результаты совместной деятельности</a:t>
            </a:r>
          </a:p>
        </p:txBody>
      </p:sp>
      <p:pic>
        <p:nvPicPr>
          <p:cNvPr id="4" name="Picture 3" descr="C:\Documents and Settings\Администратор\Рабочий стол\фото1\фото яблоки\Фото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4726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7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35"/>
    </mc:Choice>
    <mc:Fallback>
      <p:transition spd="slow" advTm="1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717032"/>
            <a:ext cx="7467600" cy="2756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Моя задача:</a:t>
            </a:r>
          </a:p>
          <a:p>
            <a:pPr marL="0" indent="0">
              <a:buNone/>
            </a:pPr>
            <a:r>
              <a:rPr lang="ru-RU" dirty="0" smtClean="0"/>
              <a:t>научить </a:t>
            </a:r>
            <a:r>
              <a:rPr lang="ru-RU" dirty="0"/>
              <a:t>своих воспитанников идти трудными дорогами познаний, не ждать готовых решений, а искать и находить самим знания</a:t>
            </a:r>
          </a:p>
        </p:txBody>
      </p:sp>
      <p:pic>
        <p:nvPicPr>
          <p:cNvPr id="4" name="Picture 2" descr="C:\Documents and Settings\Администратор\Рабочий стол\фото детей\SAM_0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9766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3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33"/>
    </mc:Choice>
    <mc:Fallback>
      <p:transition spd="slow" advTm="12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/>
              <a:t>Основные мои тенденции: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i="1" dirty="0" smtClean="0"/>
              <a:t>Слушать </a:t>
            </a:r>
            <a:r>
              <a:rPr lang="ru-RU" sz="3200" b="1" i="1" dirty="0"/>
              <a:t>и быть услышанным детьми.</a:t>
            </a:r>
            <a:endParaRPr lang="ru-RU" sz="3200" b="1" dirty="0"/>
          </a:p>
          <a:p>
            <a:r>
              <a:rPr lang="ru-RU" sz="3200" b="1" i="1" dirty="0"/>
              <a:t> Играть – но </a:t>
            </a:r>
            <a:r>
              <a:rPr lang="ru-RU" sz="3200" b="1" i="1" dirty="0" smtClean="0"/>
              <a:t>не заиграться</a:t>
            </a:r>
            <a:r>
              <a:rPr lang="ru-RU" sz="3200" b="1" i="1" dirty="0"/>
              <a:t>.</a:t>
            </a:r>
            <a:endParaRPr lang="ru-RU" sz="3200" b="1" dirty="0"/>
          </a:p>
          <a:p>
            <a:r>
              <a:rPr lang="ru-RU" sz="3200" b="1" i="1" dirty="0"/>
              <a:t>Мыслить, но </a:t>
            </a:r>
            <a:r>
              <a:rPr lang="ru-RU" sz="3200" b="1" i="1" dirty="0" smtClean="0"/>
              <a:t>не домысливать</a:t>
            </a:r>
            <a:r>
              <a:rPr lang="ru-RU" sz="3200" b="1" i="1" dirty="0"/>
              <a:t>, а вникать, помогать, сопереживать.</a:t>
            </a:r>
            <a:endParaRPr lang="ru-RU" sz="3200" b="1" dirty="0"/>
          </a:p>
          <a:p>
            <a:r>
              <a:rPr lang="ru-RU" sz="3200" b="1" i="1" dirty="0"/>
              <a:t>Помнить вечную заповедь: Не навреди.</a:t>
            </a:r>
            <a:endParaRPr lang="ru-RU" sz="32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71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49"/>
    </mc:Choice>
    <mc:Fallback>
      <p:transition spd="slow" advTm="13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782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Вот такими «дорогами счастья» идут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мои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воспитанники, мучаясь и терзаясь, но всё же достигая высоких вершин. А награда – это чистые как родник детские глаза, обращённые к тебе Воспитатель!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 descr="C:\Documents and Settings\Администратор\Рабочий стол\фото1\фото яблоки\Фото01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032448" cy="36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фото1\100PHOTO\SAM_0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56719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9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20"/>
    </mc:Choice>
    <mc:Fallback>
      <p:transition spd="slow" advTm="13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</a:t>
            </a:r>
            <a:r>
              <a:rPr lang="ru-RU" dirty="0"/>
              <a:t>горжусь тем, что причастна к делу воспитания, тем, что мне доверено судьбой вносить свой вклад в наше будущее!!!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852936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Перефразируя </a:t>
            </a:r>
            <a:r>
              <a:rPr lang="ru-RU" dirty="0"/>
              <a:t>известное изречение</a:t>
            </a:r>
          </a:p>
          <a:p>
            <a:pPr marL="0" indent="0">
              <a:buNone/>
            </a:pPr>
            <a:r>
              <a:rPr lang="ru-RU" b="1" i="1" dirty="0"/>
              <a:t>«Из искры возгорится пламя!», я могу закончить </a:t>
            </a:r>
            <a:r>
              <a:rPr lang="ru-RU" b="1" i="1" dirty="0" smtClean="0"/>
              <a:t> </a:t>
            </a:r>
            <a:r>
              <a:rPr lang="ru-RU" b="1" i="1" dirty="0"/>
              <a:t>словами: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sz="4000" b="1" i="1" dirty="0" smtClean="0"/>
              <a:t>«</a:t>
            </a:r>
            <a:r>
              <a:rPr lang="ru-RU" sz="4000" b="1" i="1" dirty="0"/>
              <a:t>Делая малое, получишь многое!»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00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42"/>
    </mc:Choice>
    <mc:Fallback>
      <p:transition spd="slow" advTm="19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00"/>
                            </p:stCondLst>
                            <p:childTnLst>
                              <p:par>
                                <p:cTn id="14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Спасибо </a:t>
            </a:r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за внимание!</a:t>
            </a:r>
            <a:br>
              <a:rPr lang="ru-RU" sz="4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Администратор\Рабочий стол\фото1\фото яблоки\Фото01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0" y="692696"/>
            <a:ext cx="431543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Администратор\Рабочий стол\фото1\фото яблоки\Фото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032448" cy="40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8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0"/>
    </mc:Choice>
    <mc:Fallback>
      <p:transition spd="slow" advTm="4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246</Words>
  <Application>Microsoft Office PowerPoint</Application>
  <PresentationFormat>Экран (4:3)</PresentationFormat>
  <Paragraphs>35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       </vt:lpstr>
      <vt:lpstr>«Игра – это искра, зажигающая    огонек пытливости и любознательности».  </vt:lpstr>
      <vt:lpstr>Презентация PowerPoint</vt:lpstr>
      <vt:lpstr>Презентация PowerPoint</vt:lpstr>
      <vt:lpstr>Основные мои тенденции: </vt:lpstr>
      <vt:lpstr>Вот такими «дорогами счастья» идут мои воспитанники, мучаясь и терзаясь, но всё же достигая высоких вершин. А награда – это чистые как родник детские глаза, обращённые к тебе Воспитатель! </vt:lpstr>
      <vt:lpstr>Я горжусь тем, что причастна к делу воспитания, тем, что мне доверено судьбой вносить свой вклад в наше будущее!!!</vt:lpstr>
      <vt:lpstr>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Моя педагогическая инициатива   </dc:title>
  <cp:lastModifiedBy>Пользователи</cp:lastModifiedBy>
  <cp:revision>15</cp:revision>
  <dcterms:modified xsi:type="dcterms:W3CDTF">2012-03-26T09:04:18Z</dcterms:modified>
</cp:coreProperties>
</file>